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74" r:id="rId5"/>
    <p:sldId id="278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7013"/>
    <a:srgbClr val="E49B13"/>
    <a:srgbClr val="0ACEE8"/>
    <a:srgbClr val="9E0017"/>
    <a:srgbClr val="001A5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 snapToGrid="0" showGuides="1">
      <p:cViewPr varScale="1">
        <p:scale>
          <a:sx n="111" d="100"/>
          <a:sy n="111" d="100"/>
        </p:scale>
        <p:origin x="-624" y="-82"/>
      </p:cViewPr>
      <p:guideLst>
        <p:guide orient="horz" pos="752"/>
        <p:guide orient="horz" pos="2685"/>
        <p:guide pos="2879"/>
        <p:guide pos="3027"/>
        <p:guide pos="5533"/>
        <p:guide pos="2733"/>
        <p:guide pos="2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8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A8971-52B8-4C5A-99D8-986A596F2912}" type="datetimeFigureOut">
              <a:rPr lang="en-GB" smtClean="0"/>
              <a:pPr/>
              <a:t>16/01/2017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B53C8-14E4-49A7-A1A5-3BF810B81EB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0903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B53C8-14E4-49A7-A1A5-3BF810B81EBE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B53C8-14E4-49A7-A1A5-3BF810B81EBE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2831" b="18771"/>
          <a:stretch/>
        </p:blipFill>
        <p:spPr>
          <a:xfrm>
            <a:off x="4021227" y="1653743"/>
            <a:ext cx="5122773" cy="348975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651709" y="3163146"/>
            <a:ext cx="2739246" cy="666849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ts val="26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5651709" y="4217630"/>
            <a:ext cx="2721600" cy="246221"/>
          </a:xfrm>
        </p:spPr>
        <p:txBody>
          <a:bodyPr wrap="square" anchor="b" anchorCtr="0">
            <a:spAutoFit/>
          </a:bodyPr>
          <a:lstStyle>
            <a:lvl1pPr marL="0" indent="0" algn="l">
              <a:spcAft>
                <a:spcPts val="0"/>
              </a:spcAft>
              <a:buNone/>
              <a:defRPr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</a:t>
            </a:r>
            <a:endParaRPr lang="en-GB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7632183" y="355736"/>
            <a:ext cx="1167432" cy="474569"/>
            <a:chOff x="7280906" y="310911"/>
            <a:chExt cx="1507104" cy="612649"/>
          </a:xfrm>
        </p:grpSpPr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9185" y="411962"/>
              <a:ext cx="688825" cy="46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0906" y="310911"/>
              <a:ext cx="711709" cy="6126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83324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descreen (16 x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5"/>
          <p:cNvSpPr>
            <a:spLocks noGrp="1"/>
          </p:cNvSpPr>
          <p:nvPr>
            <p:ph type="media" sz="quarter" idx="12" hasCustomPrompt="1"/>
          </p:nvPr>
        </p:nvSpPr>
        <p:spPr>
          <a:xfrm>
            <a:off x="1627200" y="1193800"/>
            <a:ext cx="5889600" cy="3312000"/>
          </a:xfrm>
        </p:spPr>
        <p:txBody>
          <a:bodyPr lIns="108000" tIns="108000"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on the film icon to insert your widescreen (16x9) video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152" y="693553"/>
            <a:ext cx="7578000" cy="276999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600" i="1">
                <a:latin typeface="Georgia" panose="02040502050405020303" pitchFamily="18" charset="0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 smtClean="0"/>
              <a:t>Subtitle here if required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algn="ctr"/>
            <a:r>
              <a:rPr lang="en-US" smtClean="0"/>
              <a:t>Insert your date / confidentiality text here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99322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9152" y="1193239"/>
            <a:ext cx="3979485" cy="306919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798800" y="1193800"/>
            <a:ext cx="3982697" cy="2882900"/>
          </a:xfrm>
        </p:spPr>
        <p:txBody>
          <a:bodyPr lIns="0" tIns="0"/>
          <a:lstStyle>
            <a:lvl1pPr marL="0" indent="0">
              <a:buNone/>
              <a:defRPr sz="1100" baseline="0"/>
            </a:lvl1pPr>
          </a:lstStyle>
          <a:p>
            <a:r>
              <a:rPr lang="en-GB" dirty="0" smtClean="0"/>
              <a:t>Click on the picture icon to insert your picture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798800" y="4176618"/>
            <a:ext cx="3996266" cy="349249"/>
          </a:xfr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  <a:lvl2pPr marL="268163" indent="0">
              <a:buNone/>
              <a:defRPr sz="800">
                <a:solidFill>
                  <a:schemeClr val="bg2"/>
                </a:solidFill>
              </a:defRPr>
            </a:lvl2pPr>
            <a:lvl3pPr marL="540000" indent="0">
              <a:buNone/>
              <a:defRPr sz="800">
                <a:solidFill>
                  <a:schemeClr val="bg2"/>
                </a:solidFill>
              </a:defRPr>
            </a:lvl3pPr>
            <a:lvl4pPr marL="811088" indent="0">
              <a:buNone/>
              <a:defRPr sz="800">
                <a:solidFill>
                  <a:schemeClr val="bg2"/>
                </a:solidFill>
              </a:defRPr>
            </a:lvl4pPr>
            <a:lvl5pPr marL="1080000" indent="0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Enter your image caption text here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9152" y="288639"/>
            <a:ext cx="7577139" cy="3385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359152" y="693553"/>
            <a:ext cx="7578000" cy="276999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600" i="1">
                <a:latin typeface="Georgia" panose="02040502050405020303" pitchFamily="18" charset="0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 smtClean="0"/>
              <a:t>Subtitle here if required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pPr algn="ctr"/>
            <a:r>
              <a:rPr lang="en-US" smtClean="0"/>
              <a:t>Insert your date / confidentiality text here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34580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9152" y="1190626"/>
            <a:ext cx="3986213" cy="307554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798800" y="1190626"/>
            <a:ext cx="3996794" cy="1228724"/>
          </a:xfrm>
        </p:spPr>
        <p:txBody>
          <a:bodyPr lIns="0" tIns="0"/>
          <a:lstStyle>
            <a:lvl1pPr marL="0" indent="0">
              <a:buNone/>
              <a:defRPr sz="1100" baseline="0"/>
            </a:lvl1pPr>
          </a:lstStyle>
          <a:p>
            <a:r>
              <a:rPr lang="en-GB" dirty="0" smtClean="0"/>
              <a:t>Click on the picture icon to insert your picture</a:t>
            </a:r>
            <a:endParaRPr lang="en-GB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798800" y="2517776"/>
            <a:ext cx="3996266" cy="253999"/>
          </a:xfr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800">
                <a:solidFill>
                  <a:schemeClr val="accent1"/>
                </a:solidFill>
              </a:defRPr>
            </a:lvl1pPr>
            <a:lvl2pPr marL="268163" indent="0">
              <a:buNone/>
              <a:defRPr sz="800">
                <a:solidFill>
                  <a:schemeClr val="bg2"/>
                </a:solidFill>
              </a:defRPr>
            </a:lvl2pPr>
            <a:lvl3pPr marL="540000" indent="0">
              <a:buNone/>
              <a:defRPr sz="800">
                <a:solidFill>
                  <a:schemeClr val="bg2"/>
                </a:solidFill>
              </a:defRPr>
            </a:lvl3pPr>
            <a:lvl4pPr marL="811088" indent="0">
              <a:buNone/>
              <a:defRPr sz="800">
                <a:solidFill>
                  <a:schemeClr val="bg2"/>
                </a:solidFill>
              </a:defRPr>
            </a:lvl4pPr>
            <a:lvl5pPr marL="1080000" indent="0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Enter your image caption text here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4798800" y="2844801"/>
            <a:ext cx="3996794" cy="1228724"/>
          </a:xfrm>
        </p:spPr>
        <p:txBody>
          <a:bodyPr lIns="0" tIns="0"/>
          <a:lstStyle>
            <a:lvl1pPr marL="0" indent="0">
              <a:buNone/>
              <a:defRPr sz="1100" baseline="0"/>
            </a:lvl1pPr>
          </a:lstStyle>
          <a:p>
            <a:r>
              <a:rPr lang="en-GB" dirty="0" smtClean="0"/>
              <a:t>Click on the picture icon to insert your picture</a:t>
            </a:r>
            <a:endParaRPr lang="en-GB" dirty="0"/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798800" y="4171951"/>
            <a:ext cx="3996266" cy="253999"/>
          </a:xfr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800">
                <a:solidFill>
                  <a:schemeClr val="accent1"/>
                </a:solidFill>
              </a:defRPr>
            </a:lvl1pPr>
            <a:lvl2pPr marL="268163" indent="0">
              <a:buNone/>
              <a:defRPr sz="800">
                <a:solidFill>
                  <a:schemeClr val="bg2"/>
                </a:solidFill>
              </a:defRPr>
            </a:lvl2pPr>
            <a:lvl3pPr marL="540000" indent="0">
              <a:buNone/>
              <a:defRPr sz="800">
                <a:solidFill>
                  <a:schemeClr val="bg2"/>
                </a:solidFill>
              </a:defRPr>
            </a:lvl3pPr>
            <a:lvl4pPr marL="811088" indent="0">
              <a:buNone/>
              <a:defRPr sz="800">
                <a:solidFill>
                  <a:schemeClr val="bg2"/>
                </a:solidFill>
              </a:defRPr>
            </a:lvl4pPr>
            <a:lvl5pPr marL="1080000" indent="0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Enter your image caption text here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59152" y="693553"/>
            <a:ext cx="7578000" cy="276999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600" i="1">
                <a:latin typeface="Georgia" panose="02040502050405020303" pitchFamily="18" charset="0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 smtClean="0"/>
              <a:t>Subtitle here if required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 algn="ctr"/>
            <a:r>
              <a:rPr lang="en-US" smtClean="0"/>
              <a:t>Insert your date / confidentiality text here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27212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59152" y="693553"/>
            <a:ext cx="7578000" cy="276999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600" i="1">
                <a:latin typeface="Georgia" panose="02040502050405020303" pitchFamily="18" charset="0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 smtClean="0"/>
              <a:t>Subtitle here if required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 algn="ctr"/>
            <a:r>
              <a:rPr lang="en-US" smtClean="0"/>
              <a:t>Insert your date / confidentiality text here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69190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59152" y="4599183"/>
            <a:ext cx="842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Insert your date / confidentiality text here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48223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321"/>
            <a:ext cx="9142858" cy="5142857"/>
          </a:xfrm>
          <a:prstGeom prst="rect">
            <a:avLst/>
          </a:prstGeom>
        </p:spPr>
      </p:pic>
      <p:sp>
        <p:nvSpPr>
          <p:cNvPr id="1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3743011"/>
            <a:ext cx="6872400" cy="246221"/>
          </a:xfrm>
        </p:spPr>
        <p:txBody>
          <a:bodyPr anchor="b" anchorCtr="0">
            <a:spAutoFit/>
          </a:bodyPr>
          <a:lstStyle>
            <a:lvl1pPr marL="0" indent="0">
              <a:spcAft>
                <a:spcPts val="0"/>
              </a:spcAft>
              <a:buNone/>
              <a:defRPr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71463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53340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3pPr>
            <a:lvl4pPr marL="815975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 marL="110490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Subtitle here if required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330262"/>
            <a:ext cx="6870542" cy="333425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1pPr>
            <a:lvl2pPr marL="271463" indent="0">
              <a:buNone/>
              <a:defRPr sz="2600" b="1">
                <a:solidFill>
                  <a:schemeClr val="bg1"/>
                </a:solidFill>
              </a:defRPr>
            </a:lvl2pPr>
            <a:lvl3pPr marL="533400" indent="0">
              <a:buNone/>
              <a:defRPr sz="2600" b="1">
                <a:solidFill>
                  <a:schemeClr val="bg1"/>
                </a:solidFill>
              </a:defRPr>
            </a:lvl3pPr>
            <a:lvl4pPr marL="815975" indent="0">
              <a:buNone/>
              <a:defRPr sz="2600" b="1">
                <a:solidFill>
                  <a:schemeClr val="bg1"/>
                </a:solidFill>
              </a:defRPr>
            </a:lvl4pPr>
            <a:lvl5pPr marL="1104900" indent="0">
              <a:buNone/>
              <a:defRPr sz="2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Section Header title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431" y="357283"/>
            <a:ext cx="552823" cy="4780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9618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321"/>
            <a:ext cx="9142858" cy="514285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3330262"/>
            <a:ext cx="6870542" cy="333425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1pPr>
            <a:lvl2pPr marL="271463" indent="0">
              <a:buNone/>
              <a:defRPr sz="2600" b="1">
                <a:solidFill>
                  <a:schemeClr val="bg1"/>
                </a:solidFill>
              </a:defRPr>
            </a:lvl2pPr>
            <a:lvl3pPr marL="533400" indent="0">
              <a:buNone/>
              <a:defRPr sz="2600" b="1">
                <a:solidFill>
                  <a:schemeClr val="bg1"/>
                </a:solidFill>
              </a:defRPr>
            </a:lvl3pPr>
            <a:lvl4pPr marL="815975" indent="0">
              <a:buNone/>
              <a:defRPr sz="2600" b="1">
                <a:solidFill>
                  <a:schemeClr val="bg1"/>
                </a:solidFill>
              </a:defRPr>
            </a:lvl4pPr>
            <a:lvl5pPr marL="1104900" indent="0">
              <a:buNone/>
              <a:defRPr sz="2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Section Header title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431" y="357283"/>
            <a:ext cx="552823" cy="478005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3743011"/>
            <a:ext cx="6872400" cy="246221"/>
          </a:xfrm>
        </p:spPr>
        <p:txBody>
          <a:bodyPr anchor="b" anchorCtr="0">
            <a:spAutoFit/>
          </a:bodyPr>
          <a:lstStyle>
            <a:lvl1pPr marL="0" indent="0">
              <a:spcAft>
                <a:spcPts val="0"/>
              </a:spcAft>
              <a:buNone/>
              <a:defRPr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71463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53340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3pPr>
            <a:lvl4pPr marL="815975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 marL="110490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Subtitle here if required</a:t>
            </a:r>
          </a:p>
        </p:txBody>
      </p:sp>
    </p:spTree>
    <p:extLst>
      <p:ext uri="{BB962C8B-B14F-4D97-AF65-F5344CB8AC3E}">
        <p14:creationId xmlns="" xmlns:p14="http://schemas.microsoft.com/office/powerpoint/2010/main" val="1619333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321"/>
            <a:ext cx="9142858" cy="5142857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330262"/>
            <a:ext cx="6870542" cy="333425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1pPr>
            <a:lvl2pPr marL="271463" indent="0">
              <a:buNone/>
              <a:defRPr sz="2600" b="1">
                <a:solidFill>
                  <a:schemeClr val="bg1"/>
                </a:solidFill>
              </a:defRPr>
            </a:lvl2pPr>
            <a:lvl3pPr marL="533400" indent="0">
              <a:buNone/>
              <a:defRPr sz="2600" b="1">
                <a:solidFill>
                  <a:schemeClr val="bg1"/>
                </a:solidFill>
              </a:defRPr>
            </a:lvl3pPr>
            <a:lvl4pPr marL="815975" indent="0">
              <a:buNone/>
              <a:defRPr sz="2600" b="1">
                <a:solidFill>
                  <a:schemeClr val="bg1"/>
                </a:solidFill>
              </a:defRPr>
            </a:lvl4pPr>
            <a:lvl5pPr marL="1104900" indent="0">
              <a:buNone/>
              <a:defRPr sz="2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Section Header title here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431" y="357283"/>
            <a:ext cx="552823" cy="478005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3743011"/>
            <a:ext cx="6872400" cy="246221"/>
          </a:xfrm>
        </p:spPr>
        <p:txBody>
          <a:bodyPr anchor="b" anchorCtr="0">
            <a:spAutoFit/>
          </a:bodyPr>
          <a:lstStyle>
            <a:lvl1pPr marL="0" indent="0">
              <a:spcAft>
                <a:spcPts val="0"/>
              </a:spcAft>
              <a:buNone/>
              <a:defRPr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71463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53340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3pPr>
            <a:lvl4pPr marL="815975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 marL="110490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Subtitle here if required</a:t>
            </a:r>
          </a:p>
        </p:txBody>
      </p:sp>
    </p:spTree>
    <p:extLst>
      <p:ext uri="{BB962C8B-B14F-4D97-AF65-F5344CB8AC3E}">
        <p14:creationId xmlns="" xmlns:p14="http://schemas.microsoft.com/office/powerpoint/2010/main" val="786759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321"/>
            <a:ext cx="9142858" cy="5142857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330262"/>
            <a:ext cx="6870542" cy="333425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1pPr>
            <a:lvl2pPr marL="271463" indent="0">
              <a:buNone/>
              <a:defRPr sz="2600" b="1">
                <a:solidFill>
                  <a:schemeClr val="bg1"/>
                </a:solidFill>
              </a:defRPr>
            </a:lvl2pPr>
            <a:lvl3pPr marL="533400" indent="0">
              <a:buNone/>
              <a:defRPr sz="2600" b="1">
                <a:solidFill>
                  <a:schemeClr val="bg1"/>
                </a:solidFill>
              </a:defRPr>
            </a:lvl3pPr>
            <a:lvl4pPr marL="815975" indent="0">
              <a:buNone/>
              <a:defRPr sz="2600" b="1">
                <a:solidFill>
                  <a:schemeClr val="bg1"/>
                </a:solidFill>
              </a:defRPr>
            </a:lvl4pPr>
            <a:lvl5pPr marL="1104900" indent="0">
              <a:buNone/>
              <a:defRPr sz="2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Section Header title here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431" y="357283"/>
            <a:ext cx="552823" cy="478005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3743011"/>
            <a:ext cx="6872400" cy="246221"/>
          </a:xfrm>
        </p:spPr>
        <p:txBody>
          <a:bodyPr anchor="b" anchorCtr="0">
            <a:spAutoFit/>
          </a:bodyPr>
          <a:lstStyle>
            <a:lvl1pPr marL="0" indent="0">
              <a:spcAft>
                <a:spcPts val="0"/>
              </a:spcAft>
              <a:buNone/>
              <a:defRPr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71463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53340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3pPr>
            <a:lvl4pPr marL="815975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 marL="110490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Subtitle here if required</a:t>
            </a:r>
          </a:p>
        </p:txBody>
      </p:sp>
    </p:spTree>
    <p:extLst>
      <p:ext uri="{BB962C8B-B14F-4D97-AF65-F5344CB8AC3E}">
        <p14:creationId xmlns="" xmlns:p14="http://schemas.microsoft.com/office/powerpoint/2010/main" val="2241095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321"/>
            <a:ext cx="9142858" cy="5142857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330262"/>
            <a:ext cx="6870542" cy="333425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1pPr>
            <a:lvl2pPr marL="271463" indent="0">
              <a:buNone/>
              <a:defRPr sz="2600" b="1">
                <a:solidFill>
                  <a:schemeClr val="bg1"/>
                </a:solidFill>
              </a:defRPr>
            </a:lvl2pPr>
            <a:lvl3pPr marL="533400" indent="0">
              <a:buNone/>
              <a:defRPr sz="2600" b="1">
                <a:solidFill>
                  <a:schemeClr val="bg1"/>
                </a:solidFill>
              </a:defRPr>
            </a:lvl3pPr>
            <a:lvl4pPr marL="815975" indent="0">
              <a:buNone/>
              <a:defRPr sz="2600" b="1">
                <a:solidFill>
                  <a:schemeClr val="bg1"/>
                </a:solidFill>
              </a:defRPr>
            </a:lvl4pPr>
            <a:lvl5pPr marL="1104900" indent="0">
              <a:buNone/>
              <a:defRPr sz="2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Section Header title here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431" y="357283"/>
            <a:ext cx="552823" cy="478005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3743011"/>
            <a:ext cx="6872400" cy="246221"/>
          </a:xfrm>
        </p:spPr>
        <p:txBody>
          <a:bodyPr anchor="b" anchorCtr="0">
            <a:spAutoFit/>
          </a:bodyPr>
          <a:lstStyle>
            <a:lvl1pPr marL="0" indent="0">
              <a:spcAft>
                <a:spcPts val="0"/>
              </a:spcAft>
              <a:buNone/>
              <a:defRPr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71463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53340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3pPr>
            <a:lvl4pPr marL="815975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 marL="110490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Subtitle here if required</a:t>
            </a:r>
          </a:p>
        </p:txBody>
      </p:sp>
    </p:spTree>
    <p:extLst>
      <p:ext uri="{BB962C8B-B14F-4D97-AF65-F5344CB8AC3E}">
        <p14:creationId xmlns="" xmlns:p14="http://schemas.microsoft.com/office/powerpoint/2010/main" val="1959440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675" b="14568"/>
          <a:stretch/>
        </p:blipFill>
        <p:spPr>
          <a:xfrm>
            <a:off x="3966802" y="2152451"/>
            <a:ext cx="5175844" cy="2991049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651709" y="3163146"/>
            <a:ext cx="2739246" cy="666849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ts val="26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5651709" y="4217630"/>
            <a:ext cx="2721600" cy="246221"/>
          </a:xfrm>
        </p:spPr>
        <p:txBody>
          <a:bodyPr wrap="square" anchor="b" anchorCtr="0">
            <a:spAutoFit/>
          </a:bodyPr>
          <a:lstStyle>
            <a:lvl1pPr marL="0" indent="0" algn="l">
              <a:spcAft>
                <a:spcPts val="0"/>
              </a:spcAft>
              <a:buNone/>
              <a:defRPr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</a:t>
            </a:r>
            <a:endParaRPr lang="en-GB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7632183" y="355736"/>
            <a:ext cx="1167432" cy="474569"/>
            <a:chOff x="7280906" y="310911"/>
            <a:chExt cx="1507104" cy="612649"/>
          </a:xfrm>
        </p:grpSpPr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9185" y="411962"/>
              <a:ext cx="688825" cy="46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0906" y="310911"/>
              <a:ext cx="711709" cy="6126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384843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321"/>
            <a:ext cx="9142858" cy="5142857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330262"/>
            <a:ext cx="6870542" cy="333425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1pPr>
            <a:lvl2pPr marL="271463" indent="0">
              <a:buNone/>
              <a:defRPr sz="2600" b="1">
                <a:solidFill>
                  <a:schemeClr val="bg1"/>
                </a:solidFill>
              </a:defRPr>
            </a:lvl2pPr>
            <a:lvl3pPr marL="533400" indent="0">
              <a:buNone/>
              <a:defRPr sz="2600" b="1">
                <a:solidFill>
                  <a:schemeClr val="bg1"/>
                </a:solidFill>
              </a:defRPr>
            </a:lvl3pPr>
            <a:lvl4pPr marL="815975" indent="0">
              <a:buNone/>
              <a:defRPr sz="2600" b="1">
                <a:solidFill>
                  <a:schemeClr val="bg1"/>
                </a:solidFill>
              </a:defRPr>
            </a:lvl4pPr>
            <a:lvl5pPr marL="1104900" indent="0">
              <a:buNone/>
              <a:defRPr sz="2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Section Header title here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431" y="357283"/>
            <a:ext cx="552823" cy="478005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3743011"/>
            <a:ext cx="6872400" cy="246221"/>
          </a:xfrm>
        </p:spPr>
        <p:txBody>
          <a:bodyPr anchor="b" anchorCtr="0">
            <a:spAutoFit/>
          </a:bodyPr>
          <a:lstStyle>
            <a:lvl1pPr marL="0" indent="0">
              <a:spcAft>
                <a:spcPts val="0"/>
              </a:spcAft>
              <a:buNone/>
              <a:defRPr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71463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53340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3pPr>
            <a:lvl4pPr marL="815975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 marL="110490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Subtitle here if required</a:t>
            </a:r>
          </a:p>
        </p:txBody>
      </p:sp>
    </p:spTree>
    <p:extLst>
      <p:ext uri="{BB962C8B-B14F-4D97-AF65-F5344CB8AC3E}">
        <p14:creationId xmlns="" xmlns:p14="http://schemas.microsoft.com/office/powerpoint/2010/main" val="1304220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321"/>
            <a:ext cx="9142858" cy="5142857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139827"/>
            <a:ext cx="6864352" cy="400110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26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71463" indent="0">
              <a:buNone/>
              <a:defRPr>
                <a:solidFill>
                  <a:schemeClr val="bg1"/>
                </a:solidFill>
              </a:defRPr>
            </a:lvl2pPr>
            <a:lvl3pPr marL="533400" indent="0">
              <a:buNone/>
              <a:defRPr>
                <a:solidFill>
                  <a:schemeClr val="bg1"/>
                </a:solidFill>
              </a:defRPr>
            </a:lvl3pPr>
            <a:lvl4pPr marL="815975" indent="0">
              <a:buNone/>
              <a:defRPr>
                <a:solidFill>
                  <a:schemeClr val="bg1"/>
                </a:solidFill>
              </a:defRPr>
            </a:lvl4pPr>
            <a:lvl5pPr marL="11049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Type your statement text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431" y="357283"/>
            <a:ext cx="552823" cy="4780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65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t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321"/>
            <a:ext cx="9142858" cy="5142857"/>
          </a:xfrm>
          <a:prstGeom prst="rect">
            <a:avLst/>
          </a:prstGeom>
        </p:spPr>
      </p:pic>
      <p:sp>
        <p:nvSpPr>
          <p:cNvPr id="1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139827"/>
            <a:ext cx="6864352" cy="400110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26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71463" indent="0">
              <a:buNone/>
              <a:defRPr>
                <a:solidFill>
                  <a:schemeClr val="bg1"/>
                </a:solidFill>
              </a:defRPr>
            </a:lvl2pPr>
            <a:lvl3pPr marL="533400" indent="0">
              <a:buNone/>
              <a:defRPr>
                <a:solidFill>
                  <a:schemeClr val="bg1"/>
                </a:solidFill>
              </a:defRPr>
            </a:lvl3pPr>
            <a:lvl4pPr marL="815975" indent="0">
              <a:buNone/>
              <a:defRPr>
                <a:solidFill>
                  <a:schemeClr val="bg1"/>
                </a:solidFill>
              </a:defRPr>
            </a:lvl4pPr>
            <a:lvl5pPr marL="11049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Type your statement text here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431" y="357283"/>
            <a:ext cx="552823" cy="4780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5240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r="6987" b="27611"/>
          <a:stretch/>
        </p:blipFill>
        <p:spPr>
          <a:xfrm>
            <a:off x="4252364" y="1428425"/>
            <a:ext cx="4891636" cy="371507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651709" y="3163146"/>
            <a:ext cx="2739246" cy="666849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ts val="26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5651709" y="4217630"/>
            <a:ext cx="2721600" cy="246221"/>
          </a:xfrm>
        </p:spPr>
        <p:txBody>
          <a:bodyPr wrap="square" anchor="b" anchorCtr="0">
            <a:spAutoFit/>
          </a:bodyPr>
          <a:lstStyle>
            <a:lvl1pPr marL="0" indent="0" algn="l">
              <a:spcAft>
                <a:spcPts val="0"/>
              </a:spcAft>
              <a:buNone/>
              <a:defRPr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</a:t>
            </a:r>
            <a:endParaRPr lang="en-GB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7632183" y="355736"/>
            <a:ext cx="1167432" cy="474569"/>
            <a:chOff x="7280906" y="310911"/>
            <a:chExt cx="1507104" cy="612649"/>
          </a:xfrm>
        </p:grpSpPr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9185" y="411962"/>
              <a:ext cx="688825" cy="46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0906" y="310911"/>
              <a:ext cx="711709" cy="6126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977584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359152" y="1192388"/>
            <a:ext cx="8423275" cy="30700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59152" y="693553"/>
            <a:ext cx="7578000" cy="276999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600" i="1">
                <a:latin typeface="Georgia" panose="02040502050405020303" pitchFamily="18" charset="0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 smtClean="0"/>
              <a:t>Subtitle here if required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59152" y="4322020"/>
            <a:ext cx="8424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 smtClean="0"/>
              <a:t>Insert Source text here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9152" y="288639"/>
            <a:ext cx="7577139" cy="33855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algn="ctr"/>
            <a:r>
              <a:rPr lang="en-US" smtClean="0"/>
              <a:t>Insert your date / confidentiality text here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14054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360000" y="1539685"/>
            <a:ext cx="8418513" cy="272910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9152" y="1191711"/>
            <a:ext cx="8418513" cy="246221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600" b="1">
                <a:solidFill>
                  <a:schemeClr val="accent1"/>
                </a:solidFill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 smtClean="0"/>
              <a:t>Subheading here if required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59152" y="693553"/>
            <a:ext cx="7578000" cy="276999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600" i="1">
                <a:latin typeface="Georgia" panose="02040502050405020303" pitchFamily="18" charset="0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 smtClean="0"/>
              <a:t>Subtitle here if required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59152" y="4322020"/>
            <a:ext cx="8424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 smtClean="0"/>
              <a:t>Insert Source text here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ctr"/>
            <a:r>
              <a:rPr lang="en-US" smtClean="0"/>
              <a:t>Insert your date / confidentiality text here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12332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360000" y="1304363"/>
            <a:ext cx="8423275" cy="296442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693553"/>
            <a:ext cx="7578000" cy="276999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600" i="1">
                <a:latin typeface="Georgia" panose="02040502050405020303" pitchFamily="18" charset="0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 smtClean="0"/>
              <a:t>Subtitle here if required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4322020"/>
            <a:ext cx="8424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 smtClean="0"/>
              <a:t>Insert Source text here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60000" y="288639"/>
            <a:ext cx="7577139" cy="33855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algn="ctr"/>
            <a:r>
              <a:rPr lang="en-US" smtClean="0"/>
              <a:t>Insert your date / confidentiality text here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17225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59153" y="1192434"/>
            <a:ext cx="3979486" cy="307000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805363" y="1193800"/>
            <a:ext cx="3978275" cy="30686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152" y="288639"/>
            <a:ext cx="7577139" cy="33855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59152" y="693553"/>
            <a:ext cx="7578000" cy="276999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600" i="1">
                <a:latin typeface="Georgia" panose="02040502050405020303" pitchFamily="18" charset="0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 smtClean="0"/>
              <a:t>Subtitle here if required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59152" y="4322020"/>
            <a:ext cx="3979486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 smtClean="0"/>
              <a:t>Insert Source text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797217" y="4322020"/>
            <a:ext cx="3996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 smtClean="0"/>
              <a:t>Insert Source text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pPr algn="ctr"/>
            <a:r>
              <a:rPr lang="en-US" smtClean="0"/>
              <a:t>Insert your date / confidentiality text here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06052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/>
          <p:cNvSpPr>
            <a:spLocks noGrp="1"/>
          </p:cNvSpPr>
          <p:nvPr>
            <p:ph type="body" idx="19"/>
          </p:nvPr>
        </p:nvSpPr>
        <p:spPr>
          <a:xfrm>
            <a:off x="360000" y="1194204"/>
            <a:ext cx="3973875" cy="246221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21"/>
          </p:nvPr>
        </p:nvSpPr>
        <p:spPr>
          <a:xfrm>
            <a:off x="4805363" y="1194204"/>
            <a:ext cx="3978275" cy="246221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288639"/>
            <a:ext cx="7577139" cy="33855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7" name="Content Placeholder 11"/>
          <p:cNvSpPr>
            <a:spLocks noGrp="1"/>
          </p:cNvSpPr>
          <p:nvPr>
            <p:ph sz="quarter" idx="17"/>
          </p:nvPr>
        </p:nvSpPr>
        <p:spPr>
          <a:xfrm>
            <a:off x="360000" y="1516484"/>
            <a:ext cx="3973875" cy="274277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8"/>
          </p:nvPr>
        </p:nvSpPr>
        <p:spPr>
          <a:xfrm>
            <a:off x="4805363" y="1516484"/>
            <a:ext cx="3978275" cy="274595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360000" y="4322020"/>
            <a:ext cx="3973875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 smtClean="0"/>
              <a:t>Insert Source text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798800" y="4322020"/>
            <a:ext cx="3984838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 smtClean="0"/>
              <a:t>Insert Source text here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693553"/>
            <a:ext cx="7578000" cy="276999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600" i="1">
                <a:latin typeface="Georgia" panose="02040502050405020303" pitchFamily="18" charset="0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 smtClean="0"/>
              <a:t>Subtitle here if required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pPr algn="ctr"/>
            <a:r>
              <a:rPr lang="en-US" smtClean="0"/>
              <a:t>Insert your date / confidentiality text here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18036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tandard (4x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/>
          </p:cNvSpPr>
          <p:nvPr>
            <p:ph type="media" sz="quarter" idx="12" hasCustomPrompt="1"/>
          </p:nvPr>
        </p:nvSpPr>
        <p:spPr>
          <a:xfrm>
            <a:off x="2363400" y="1193800"/>
            <a:ext cx="4417200" cy="3311525"/>
          </a:xfrm>
        </p:spPr>
        <p:txBody>
          <a:bodyPr lIns="108000" tIns="108000"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on the film icon to insert your Standard (4x3 video)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59152" y="693553"/>
            <a:ext cx="7578000" cy="276999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600" i="1">
                <a:latin typeface="Georgia" panose="02040502050405020303" pitchFamily="18" charset="0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 smtClean="0"/>
              <a:t>Subtitle here if required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ctr"/>
            <a:r>
              <a:rPr lang="en-US" smtClean="0"/>
              <a:t>Insert your date / confidentiality text here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5134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152" y="1190613"/>
            <a:ext cx="8424000" cy="30692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9152" y="4704001"/>
            <a:ext cx="2565024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3029" y="4704001"/>
            <a:ext cx="830123" cy="273844"/>
          </a:xfrm>
          <a:prstGeom prst="rect">
            <a:avLst/>
          </a:prstGeom>
        </p:spPr>
        <p:txBody>
          <a:bodyPr vert="horz" lIns="7200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59152" y="288639"/>
            <a:ext cx="7577139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2985247" y="4704001"/>
            <a:ext cx="3164730" cy="273844"/>
          </a:xfrm>
          <a:prstGeom prst="rect">
            <a:avLst/>
          </a:prstGeom>
        </p:spPr>
        <p:txBody>
          <a:bodyPr vert="horz" lIns="72000" tIns="0" rIns="7200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smtClean="0"/>
              <a:t>Insert your date / confidentiality text here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59152" y="4599183"/>
            <a:ext cx="842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59152" y="1078541"/>
            <a:ext cx="8424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645" y="349093"/>
            <a:ext cx="554400" cy="4762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075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5" r:id="rId2"/>
    <p:sldLayoutId id="2147483704" r:id="rId3"/>
    <p:sldLayoutId id="2147483663" r:id="rId4"/>
    <p:sldLayoutId id="2147483665" r:id="rId5"/>
    <p:sldLayoutId id="2147483664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666" r:id="rId21"/>
    <p:sldLayoutId id="2147483679" r:id="rId2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81088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62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0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7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4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k.com/en-gb/careers/search-jobs-and-apply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k.com/en-gb/careers/search-jobs-and-apply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93985" y="877544"/>
          <a:ext cx="8019393" cy="40204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68718"/>
                <a:gridCol w="1744718"/>
                <a:gridCol w="3005957"/>
              </a:tblGrid>
              <a:tr h="278594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Role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45720" marT="27432" marB="27432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Hiring Manager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45720" marT="27432" marB="27432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Department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45720" marT="27432" marB="27432" anchor="ctr">
                    <a:noFill/>
                  </a:tcPr>
                </a:tc>
              </a:tr>
              <a:tr h="253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Principal Clinical Data Scientist</a:t>
                      </a:r>
                    </a:p>
                  </a:txBody>
                  <a:tcPr marL="45720" marR="9525" marT="27432" marB="274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dirty="0" err="1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Wolstenholme</a:t>
                      </a:r>
                      <a:r>
                        <a:rPr lang="en-US" sz="1050" b="0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, Allen</a:t>
                      </a:r>
                    </a:p>
                  </a:txBody>
                  <a:tcPr marL="45720" marR="9525" marT="27432" marB="274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R&amp;D </a:t>
                      </a:r>
                      <a:r>
                        <a:rPr lang="en-US" sz="1050" b="0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Projects Clinical Platforms and </a:t>
                      </a:r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Science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20" marR="9525" marT="27432" marB="27432" anchor="ctr">
                    <a:noFill/>
                  </a:tcPr>
                </a:tc>
              </a:tr>
              <a:tr h="253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Project Manager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20" marR="9525" marT="27432" marB="274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dirty="0" err="1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Halbert</a:t>
                      </a:r>
                      <a:r>
                        <a:rPr lang="en-US" sz="1050" b="0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, Stacie</a:t>
                      </a:r>
                    </a:p>
                  </a:txBody>
                  <a:tcPr marL="45720" marR="9525" marT="27432" marB="274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R&amp;D </a:t>
                      </a:r>
                      <a:r>
                        <a:rPr lang="en-US" sz="1050" b="0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Projects Clinical Platforms and </a:t>
                      </a:r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Science 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20" marR="9525" marT="27432" marB="27432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Team Leader, Analytical Sciences (Dermatology)</a:t>
                      </a:r>
                    </a:p>
                  </a:txBody>
                  <a:tcPr marL="45720" marR="9525" marT="27432" marB="274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Lan, Kevin</a:t>
                      </a:r>
                    </a:p>
                  </a:txBody>
                  <a:tcPr marL="45720" marR="9525" marT="27432" marB="274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R&amp;D Derma TA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20" marR="9525" marT="27432" marB="27432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Investigator, Analytical Sciences - Dermatology (LK7)</a:t>
                      </a:r>
                    </a:p>
                  </a:txBody>
                  <a:tcPr marL="45720" marR="9525" marT="27432" marB="274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Knowles, Lara</a:t>
                      </a:r>
                    </a:p>
                  </a:txBody>
                  <a:tcPr marL="45720" marR="9525" marT="27432" marB="274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R&amp;D Derma TA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20" marR="9525" marT="27432" marB="27432" anchor="ctr">
                    <a:noFill/>
                  </a:tcPr>
                </a:tc>
              </a:tr>
              <a:tr h="2609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Investigator, Statistical Genetics</a:t>
                      </a:r>
                    </a:p>
                  </a:txBody>
                  <a:tcPr marL="45720" marR="9525" marT="27432" marB="274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Johnson, Toby</a:t>
                      </a:r>
                    </a:p>
                  </a:txBody>
                  <a:tcPr marL="45720" marR="9525" marT="27432" marB="274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R&amp;D Target Sciences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20" marR="9525" marT="27432" marB="27432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Investigator, Platform Biology Automation - Computational Scientist</a:t>
                      </a:r>
                    </a:p>
                  </a:txBody>
                  <a:tcPr marL="27432" marR="9525" marT="27432" marB="274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Rush, Tom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27432" marR="9525" marT="27432" marB="274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R&amp;D </a:t>
                      </a:r>
                      <a:r>
                        <a:rPr lang="en-US" sz="1050" b="0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Platform Technology &amp; Science</a:t>
                      </a:r>
                    </a:p>
                  </a:txBody>
                  <a:tcPr marL="27432" marR="9525" marT="27432" marB="27432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Business Lead, Insights for Medicines</a:t>
                      </a:r>
                    </a:p>
                  </a:txBody>
                  <a:tcPr marL="45720" marR="9525" marT="27432" marB="274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Head, Marti</a:t>
                      </a:r>
                    </a:p>
                  </a:txBody>
                  <a:tcPr marL="45720" marR="9525" marT="27432" marB="274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R&amp;D </a:t>
                      </a:r>
                      <a:r>
                        <a:rPr lang="en-US" sz="1050" b="0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Platform Technology &amp; Science</a:t>
                      </a:r>
                    </a:p>
                  </a:txBody>
                  <a:tcPr marL="45720" marR="9525" marT="27432" marB="27432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Senior </a:t>
                      </a:r>
                      <a:r>
                        <a:rPr lang="en-US" sz="1050" b="0" i="0" u="none" strike="noStrike" kern="1200" dirty="0" err="1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Scientist,Biopharm</a:t>
                      </a:r>
                      <a:r>
                        <a:rPr lang="en-US" sz="1050" b="0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 GMP</a:t>
                      </a:r>
                    </a:p>
                  </a:txBody>
                  <a:tcPr marL="45720" marR="9525" marT="27432" marB="274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Levesque, Jessica</a:t>
                      </a:r>
                    </a:p>
                  </a:txBody>
                  <a:tcPr marL="45720" marR="9525" marT="27432" marB="274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R&amp;D Platform Technology &amp; Science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20" marR="9525" marT="27432" marB="27432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VEO Director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27432" marR="9525" marT="27432" marB="274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Ganguly, Rita</a:t>
                      </a:r>
                    </a:p>
                  </a:txBody>
                  <a:tcPr marL="27432" marR="0" marT="27432" marB="274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R&amp;D </a:t>
                      </a:r>
                      <a:r>
                        <a:rPr lang="en-US" sz="1050" b="0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Platform Technology &amp; Science</a:t>
                      </a:r>
                    </a:p>
                  </a:txBody>
                  <a:tcPr marL="27432" marR="9525" marT="27432" marB="27432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Interactive Response Technology (IRT) SME and Outsourcing Lead</a:t>
                      </a:r>
                    </a:p>
                  </a:txBody>
                  <a:tcPr marL="45720" marR="9525" marT="27432" marB="274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dirty="0" err="1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Nischal</a:t>
                      </a:r>
                      <a:r>
                        <a:rPr lang="en-US" sz="1050" b="0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, Simi</a:t>
                      </a:r>
                    </a:p>
                  </a:txBody>
                  <a:tcPr marL="45720" marR="9525" marT="27432" marB="274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R&amp;D Neuroscience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20" marR="9525" marT="27432" marB="27432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Experimental Medicine Physician - Neurosciences</a:t>
                      </a:r>
                    </a:p>
                  </a:txBody>
                  <a:tcPr marL="45720" marR="9525" marT="27432" marB="274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Zvartau-Hind, Marina</a:t>
                      </a:r>
                    </a:p>
                  </a:txBody>
                  <a:tcPr marL="45720" marR="9525" marT="27432" marB="274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R&amp;D Neuroscience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20" marR="9525" marT="27432" marB="27432" anchor="ctr">
                    <a:noFill/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02817" y="288985"/>
            <a:ext cx="80456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Please visit GSK Career Page for more openings: </a:t>
            </a:r>
            <a:r>
              <a:rPr lang="en-US" sz="1200" dirty="0" smtClean="0">
                <a:solidFill>
                  <a:schemeClr val="bg1"/>
                </a:solidFill>
                <a:hlinkClick r:id="rId3"/>
              </a:rPr>
              <a:t>http://www.gsk.com/en-gb/careers/search-jobs-and-apply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364295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93985" y="877544"/>
          <a:ext cx="8019393" cy="369803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68718"/>
                <a:gridCol w="1744718"/>
                <a:gridCol w="3005957"/>
              </a:tblGrid>
              <a:tr h="278594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Role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27432" marT="27432" marB="27432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Hiring Manager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27432" marT="27432" marB="27432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Department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27432" marT="27432" marB="27432" anchor="ctr">
                    <a:noFill/>
                  </a:tcPr>
                </a:tc>
              </a:tr>
              <a:tr h="253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Senior Clinical Development Manager</a:t>
                      </a:r>
                    </a:p>
                  </a:txBody>
                  <a:tcPr marL="27432" marR="9525" marT="27432" marB="274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Baxter, Dawn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27432" marR="9525" marT="27432" marB="274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R&amp;D </a:t>
                      </a:r>
                      <a:r>
                        <a:rPr lang="en-US" sz="1050" b="0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Projects Clinical Platforms and </a:t>
                      </a:r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Science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27432" marR="9525" marT="27432" marB="27432" anchor="ctr">
                    <a:noFill/>
                  </a:tcPr>
                </a:tc>
              </a:tr>
              <a:tr h="253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Principal Statistician, Statistical Consulting Target Sciences</a:t>
                      </a:r>
                    </a:p>
                  </a:txBody>
                  <a:tcPr marL="27432" marR="9525" marT="27432" marB="274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Lennon, Mark</a:t>
                      </a:r>
                    </a:p>
                  </a:txBody>
                  <a:tcPr marL="27432" marR="9525" marT="27432" marB="274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R&amp;D Projects Clinical Platforms and Science</a:t>
                      </a:r>
                    </a:p>
                  </a:txBody>
                  <a:tcPr marL="27432" marR="9525" marT="27432" marB="27432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Respiratory TAU Head Scientist</a:t>
                      </a:r>
                    </a:p>
                  </a:txBody>
                  <a:tcPr marL="27432" marR="9525" marT="27432" marB="274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Pascoe, Steven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27432" marR="9525" marT="27432" marB="274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R&amp;D Respiratory  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27432" marR="9525" marT="27432" marB="27432" anchor="ctr">
                    <a:noFill/>
                  </a:tcPr>
                </a:tc>
              </a:tr>
              <a:tr h="2609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Clinical Development </a:t>
                      </a:r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Director, TTR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27432" marR="9525" marT="27432" marB="274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dirty="0" err="1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Shenker</a:t>
                      </a:r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, Andrew</a:t>
                      </a:r>
                    </a:p>
                  </a:txBody>
                  <a:tcPr marL="27432" marR="9525" marT="27432" marB="274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R&amp;D Rare Diseases 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27432" marR="9525" marT="27432" marB="27432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Head of Medical Writing, Oncology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27432" marR="9525" marT="27432" marB="274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Li, Yan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27432" marR="9525" marT="27432" marB="274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R&amp;D Oncology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27432" marR="9525" marT="27432" marB="27432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Head Translational Medicine - Oncology Cell Therapy Unit</a:t>
                      </a:r>
                    </a:p>
                  </a:txBody>
                  <a:tcPr marL="27432" marR="9525" marT="27432" marB="274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Britten, Cedrik</a:t>
                      </a:r>
                    </a:p>
                  </a:txBody>
                  <a:tcPr marL="27432" marR="9525" marT="27432" marB="274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R&amp;D Oncology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27432" marR="9525" marT="27432" marB="27432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Computational Biologist – Cancer </a:t>
                      </a:r>
                      <a:r>
                        <a:rPr lang="en-US" sz="1050" b="0" i="0" u="none" strike="noStrike" kern="1200" dirty="0" err="1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Epigenetics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27432" marR="9525" marT="27432" marB="274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McCabe, Michael</a:t>
                      </a:r>
                    </a:p>
                  </a:txBody>
                  <a:tcPr marL="27432" marR="9525" marT="27432" marB="274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R&amp;D Oncology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27432" marR="9525" marT="27432" marB="27432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US Medical Affairs Medical Director - Asthma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20" marR="9525" marT="27432" marB="274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Slade, David</a:t>
                      </a:r>
                    </a:p>
                  </a:txBody>
                  <a:tcPr marL="45720" marR="9525" marT="27432" marB="274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R&amp;D Global Medical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20" marR="9525" marT="27432" marB="27432" anchor="ctr">
                    <a:noFill/>
                  </a:tcPr>
                </a:tc>
              </a:tr>
              <a:tr h="3014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Medical Director - Cancer </a:t>
                      </a:r>
                      <a:r>
                        <a:rPr lang="en-US" sz="1050" b="0" i="0" u="none" strike="noStrike" kern="1200" dirty="0" err="1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Epigenetics</a:t>
                      </a:r>
                      <a:endParaRPr lang="en-US" sz="1050" b="0" i="0" u="none" strike="noStrike" kern="1200" dirty="0" smtClean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27432" marR="9525" marT="27432" marB="274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dirty="0" err="1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Dhar</a:t>
                      </a:r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50" b="0" i="0" u="none" strike="noStrike" kern="1200" dirty="0" err="1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Arindam</a:t>
                      </a:r>
                      <a:endParaRPr lang="en-US" sz="1050" b="0" i="0" u="none" strike="noStrike" kern="1200" dirty="0" smtClean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27432" marR="9525" marT="27432" marB="274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R&amp;D Pipeline &amp; Chief Immunology Office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27432" marR="9525" marT="27432" marB="27432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Senior Director, CMC Development Projects</a:t>
                      </a:r>
                    </a:p>
                  </a:txBody>
                  <a:tcPr marL="45720" marR="9525" marT="27432" marB="274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 dirty="0" err="1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Fitton</a:t>
                      </a:r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, Helen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20" marR="9525" marT="27432" marB="274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R&amp;D Chief Regulatory Office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20" marR="9525" marT="27432" marB="27432" anchor="ctr"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74696" y="385011"/>
            <a:ext cx="80456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Please visit GSK Career Page for more openings: </a:t>
            </a:r>
            <a:r>
              <a:rPr lang="en-US" sz="1200" dirty="0" smtClean="0">
                <a:solidFill>
                  <a:schemeClr val="bg1"/>
                </a:solidFill>
                <a:hlinkClick r:id="rId3"/>
              </a:rPr>
              <a:t>http://www.gsk.com/en-gb/careers/search-jobs-and-apply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364295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K ">
  <a:themeElements>
    <a:clrScheme name="GSK 2015 v3">
      <a:dk1>
        <a:srgbClr val="544F40"/>
      </a:dk1>
      <a:lt1>
        <a:srgbClr val="FFFFFF"/>
      </a:lt1>
      <a:dk2>
        <a:srgbClr val="15717D"/>
      </a:dk2>
      <a:lt2>
        <a:srgbClr val="F36633"/>
      </a:lt2>
      <a:accent1>
        <a:srgbClr val="F36633"/>
      </a:accent1>
      <a:accent2>
        <a:srgbClr val="544F40"/>
      </a:accent2>
      <a:accent3>
        <a:srgbClr val="D5D1CE"/>
      </a:accent3>
      <a:accent4>
        <a:srgbClr val="BC1077"/>
      </a:accent4>
      <a:accent5>
        <a:srgbClr val="40488D"/>
      </a:accent5>
      <a:accent6>
        <a:srgbClr val="ED003C"/>
      </a:accent6>
      <a:hlink>
        <a:srgbClr val="002060"/>
      </a:hlink>
      <a:folHlink>
        <a:srgbClr val="7030A0"/>
      </a:folHlink>
    </a:clrScheme>
    <a:fontScheme name="GS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>
          <a:noFill/>
          <a:headEnd/>
          <a:tailEnd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marL="180975" indent="-180975" eaLnBrk="0" fontAlgn="auto" hangingPunct="0">
          <a:spcBef>
            <a:spcPts val="0"/>
          </a:spcBef>
          <a:spcAft>
            <a:spcPts val="0"/>
          </a:spcAft>
          <a:buClr>
            <a:schemeClr val="bg1"/>
          </a:buClr>
          <a:buFont typeface="Arial" pitchFamily="34" charset="0"/>
          <a:buChar char="–"/>
          <a:defRPr sz="1200" b="1" kern="0" dirty="0" err="1" smtClean="0">
            <a:solidFill>
              <a:srgbClr val="FFFFFF"/>
            </a:solidFill>
            <a:latin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171450" indent="-171450">
          <a:buClr>
            <a:schemeClr val="tx1"/>
          </a:buClr>
          <a:buFont typeface="Arial" pitchFamily="34" charset="0"/>
          <a:buChar char="–"/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CC6F9E4CD3C64A995B4D6B6E0D7EF4" ma:contentTypeVersion="0" ma:contentTypeDescription="Create a new document." ma:contentTypeScope="" ma:versionID="99e787d2bf947312319d2bc71042a3c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2BDE1B-FC7D-4D82-83E8-2359A5206CB8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63775CF-52E7-4FC4-A44A-FF583A98E4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D67FB3-1D57-49ED-87E2-3E41D77412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2950</TotalTime>
  <Words>296</Words>
  <Application>Microsoft Office PowerPoint</Application>
  <PresentationFormat>On-screen Show (16:9)</PresentationFormat>
  <Paragraphs>73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GSK 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GSK art kit 16x9 2015</dc:title>
  <dc:creator>GSK</dc:creator>
  <cp:lastModifiedBy>Jae Uk Jeong</cp:lastModifiedBy>
  <cp:revision>96</cp:revision>
  <dcterms:created xsi:type="dcterms:W3CDTF">2013-11-28T09:22:42Z</dcterms:created>
  <dcterms:modified xsi:type="dcterms:W3CDTF">2017-01-16T17:57:16Z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0x010100A7CC6F9E4CD3C64A995B4D6B6E0D7EF4</vt:lpwstr>
  </property>
</Properties>
</file>